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042012F-B7FE-4868-8E3C-1CE460873F14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8C0CA48-1F31-43C4-8007-A4A12E677BAE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012F-B7FE-4868-8E3C-1CE460873F14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CA48-1F31-43C4-8007-A4A12E677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012F-B7FE-4868-8E3C-1CE460873F14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CA48-1F31-43C4-8007-A4A12E677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012F-B7FE-4868-8E3C-1CE460873F14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CA48-1F31-43C4-8007-A4A12E677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012F-B7FE-4868-8E3C-1CE460873F14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CA48-1F31-43C4-8007-A4A12E677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012F-B7FE-4868-8E3C-1CE460873F14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CA48-1F31-43C4-8007-A4A12E677B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012F-B7FE-4868-8E3C-1CE460873F14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CA48-1F31-43C4-8007-A4A12E677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012F-B7FE-4868-8E3C-1CE460873F14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CA48-1F31-43C4-8007-A4A12E677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012F-B7FE-4868-8E3C-1CE460873F14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CA48-1F31-43C4-8007-A4A12E677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012F-B7FE-4868-8E3C-1CE460873F14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CA48-1F31-43C4-8007-A4A12E677BAE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012F-B7FE-4868-8E3C-1CE460873F14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CA48-1F31-43C4-8007-A4A12E677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042012F-B7FE-4868-8E3C-1CE460873F14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8C0CA48-1F31-43C4-8007-A4A12E677BA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Sugar Content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percent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1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convert!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serving of cake, muffin, or bread is about 2 oz.</a:t>
            </a:r>
          </a:p>
          <a:p>
            <a:r>
              <a:rPr lang="en-US" dirty="0" smtClean="0"/>
              <a:t>One oz. is 2 tablespoons, so one serving is 4 tablespoons.</a:t>
            </a:r>
          </a:p>
          <a:p>
            <a:r>
              <a:rPr lang="en-US" dirty="0" smtClean="0"/>
              <a:t>One tablespoon is 3 teaspoons, so one serving is 12 teaspoons.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80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much sugar is there in…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4600" y="2323652"/>
                <a:ext cx="5306209" cy="3508977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3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teaspoons of sugar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2 teaspoons of sugar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1 teaspoon of sugar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4600" y="2323652"/>
                <a:ext cx="5306209" cy="3508977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Program Files\Microsoft Office\MEDIA\CAGCAT10\j029524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737" y="2133600"/>
            <a:ext cx="67627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Public\TEMP\Temporary Internet Files\Content.IE5\M33522X2\MC90032546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300" y="3507319"/>
            <a:ext cx="834543" cy="75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Public\TEMP\Temporary Internet Files\Content.IE5\LXNZHJPV\MC900441778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471" y="4912685"/>
            <a:ext cx="102870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54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53800" y="1524000"/>
            <a:ext cx="753034" cy="42013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1026" name="Picture 2" descr="C:\Program Files\Microsoft Office\MEDIA\CAGCAT10\j029524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14400"/>
            <a:ext cx="67627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ublic\TEMP\Temporary Internet Files\Content.IE5\M33522X2\MC90032546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107954"/>
            <a:ext cx="834543" cy="75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Public\TEMP\Temporary Internet Files\Content.IE5\LXNZHJPV\MC900441778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21" y="4953000"/>
            <a:ext cx="102870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2286000" y="838199"/>
                <a:ext cx="3564179" cy="5639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/>
                          </m:ctrlPr>
                        </m:fPr>
                        <m:num>
                          <m:r>
                            <a:rPr lang="en-US" sz="3200" i="1"/>
                            <m:t>3</m:t>
                          </m:r>
                          <m:f>
                            <m:fPr>
                              <m:ctrlPr>
                                <a:rPr lang="en-US" sz="3200" i="1"/>
                              </m:ctrlPr>
                            </m:fPr>
                            <m:num>
                              <m:r>
                                <a:rPr lang="en-US" sz="3200" i="1"/>
                                <m:t>1</m:t>
                              </m:r>
                            </m:num>
                            <m:den>
                              <m:r>
                                <a:rPr lang="en-US" sz="3200" i="1"/>
                                <m:t>2</m:t>
                              </m:r>
                            </m:den>
                          </m:f>
                        </m:num>
                        <m:den>
                          <m:r>
                            <a:rPr lang="en-US" sz="3200" i="1"/>
                            <m:t>12</m:t>
                          </m:r>
                        </m:den>
                      </m:f>
                      <m:r>
                        <a:rPr lang="en-US" sz="3200" i="1"/>
                        <m:t>≈0.29=29%</m:t>
                      </m:r>
                    </m:oMath>
                  </m:oMathPara>
                </a14:m>
                <a:endParaRPr lang="en-US" sz="3200" dirty="0" smtClean="0"/>
              </a:p>
              <a:p>
                <a:pPr/>
                <a:endParaRPr lang="en-US" sz="3200" dirty="0" smtClean="0"/>
              </a:p>
              <a:p>
                <a:pPr/>
                <a:endParaRPr lang="en-US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/>
                          </m:ctrlPr>
                        </m:fPr>
                        <m:num>
                          <m:r>
                            <a:rPr lang="en-US" sz="3200" i="1"/>
                            <m:t>2</m:t>
                          </m:r>
                        </m:num>
                        <m:den>
                          <m:r>
                            <a:rPr lang="en-US" sz="3200" i="1"/>
                            <m:t>12</m:t>
                          </m:r>
                        </m:den>
                      </m:f>
                      <m:r>
                        <a:rPr lang="en-US" sz="3200" i="1"/>
                        <m:t>≈0.17=17%</m:t>
                      </m:r>
                    </m:oMath>
                  </m:oMathPara>
                </a14:m>
                <a:endParaRPr lang="en-US" sz="3200" dirty="0"/>
              </a:p>
              <a:p>
                <a:pPr/>
                <a:endParaRPr lang="en-US" sz="3200" dirty="0" smtClean="0"/>
              </a:p>
              <a:p>
                <a:pPr/>
                <a:endParaRPr lang="en-US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/>
                          </m:ctrlPr>
                        </m:fPr>
                        <m:num>
                          <m:r>
                            <a:rPr lang="en-US" sz="3200" i="1"/>
                            <m:t>1</m:t>
                          </m:r>
                        </m:num>
                        <m:den>
                          <m:r>
                            <a:rPr lang="en-US" sz="3200" i="1"/>
                            <m:t>12</m:t>
                          </m:r>
                        </m:den>
                      </m:f>
                      <m:r>
                        <a:rPr lang="en-US" sz="3200" i="1"/>
                        <m:t>≈0.08=8%</m:t>
                      </m:r>
                    </m:oMath>
                  </m:oMathPara>
                </a14:m>
                <a:endParaRPr lang="en-US" sz="3200" dirty="0"/>
              </a:p>
              <a:p>
                <a:pPr/>
                <a:endParaRPr lang="en-US" sz="32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838199"/>
                <a:ext cx="3564179" cy="563942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311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262</TotalTime>
  <Words>100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Austin</vt:lpstr>
      <vt:lpstr>Sugar Content</vt:lpstr>
      <vt:lpstr>Let’s convert!</vt:lpstr>
      <vt:lpstr>How much sugar is there in…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Sugar Content</dc:title>
  <dc:creator>Windows User</dc:creator>
  <cp:lastModifiedBy>Windows User</cp:lastModifiedBy>
  <cp:revision>6</cp:revision>
  <dcterms:created xsi:type="dcterms:W3CDTF">2011-06-08T22:48:43Z</dcterms:created>
  <dcterms:modified xsi:type="dcterms:W3CDTF">2011-06-09T03:11:11Z</dcterms:modified>
</cp:coreProperties>
</file>